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1" r:id="rId9"/>
    <p:sldId id="323" r:id="rId10"/>
    <p:sldId id="302" r:id="rId11"/>
    <p:sldId id="312" r:id="rId12"/>
    <p:sldId id="332" r:id="rId13"/>
    <p:sldId id="288" r:id="rId14"/>
    <p:sldId id="337" r:id="rId15"/>
    <p:sldId id="333" r:id="rId16"/>
    <p:sldId id="263" r:id="rId17"/>
    <p:sldId id="345" r:id="rId18"/>
    <p:sldId id="348" r:id="rId19"/>
    <p:sldId id="279" r:id="rId20"/>
    <p:sldId id="346" r:id="rId21"/>
    <p:sldId id="304" r:id="rId22"/>
    <p:sldId id="311" r:id="rId23"/>
    <p:sldId id="261" r:id="rId24"/>
    <p:sldId id="347" r:id="rId25"/>
    <p:sldId id="262" r:id="rId26"/>
    <p:sldId id="303" r:id="rId27"/>
    <p:sldId id="349" r:id="rId28"/>
    <p:sldId id="313" r:id="rId29"/>
    <p:sldId id="281" r:id="rId30"/>
    <p:sldId id="321" r:id="rId31"/>
    <p:sldId id="338" r:id="rId32"/>
    <p:sldId id="339" r:id="rId33"/>
    <p:sldId id="350" r:id="rId34"/>
    <p:sldId id="351" r:id="rId35"/>
    <p:sldId id="352" r:id="rId36"/>
    <p:sldId id="353" r:id="rId37"/>
    <p:sldId id="354" r:id="rId38"/>
    <p:sldId id="355" r:id="rId39"/>
    <p:sldId id="365" r:id="rId40"/>
    <p:sldId id="340" r:id="rId41"/>
    <p:sldId id="341" r:id="rId42"/>
    <p:sldId id="358" r:id="rId43"/>
    <p:sldId id="359" r:id="rId44"/>
    <p:sldId id="360" r:id="rId45"/>
    <p:sldId id="361" r:id="rId46"/>
    <p:sldId id="368" r:id="rId47"/>
    <p:sldId id="369" r:id="rId48"/>
    <p:sldId id="314" r:id="rId49"/>
    <p:sldId id="284" r:id="rId50"/>
    <p:sldId id="367" r:id="rId51"/>
    <p:sldId id="315" r:id="rId52"/>
    <p:sldId id="298" r:id="rId53"/>
    <p:sldId id="319" r:id="rId54"/>
    <p:sldId id="320" r:id="rId55"/>
    <p:sldId id="364" r:id="rId56"/>
    <p:sldId id="318" r:id="rId57"/>
    <p:sldId id="277" r:id="rId58"/>
    <p:sldId id="278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7465" autoAdjust="0"/>
    <p:restoredTop sz="84638" autoAdjust="0"/>
  </p:normalViewPr>
  <p:slideViewPr>
    <p:cSldViewPr snapToGrid="0" snapToObjects="1">
      <p:cViewPr>
        <p:scale>
          <a:sx n="66" d="100"/>
          <a:sy n="66" d="100"/>
        </p:scale>
        <p:origin x="-1962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11/30/2014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Marcel Englemaier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Moderate-cost, 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play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/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993917" y="2181922"/>
            <a:ext cx="1931765" cy="25787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33401" y="229802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4704114" y="2624445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428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246457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33401" y="34573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Temp@lert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993917" y="1812591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10800000" flipH="1" flipV="1">
            <a:off x="4704115" y="3879909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93917" y="5341257"/>
            <a:ext cx="1931765" cy="14867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3401" y="552462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3917" y="49719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B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 flipH="1" flipV="1">
            <a:off x="4704115" y="5947226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1864430" y="29431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1864430" y="30955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Sensor</a:t>
            </a:r>
            <a:endParaRPr lang="en-US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Sensor</a:t>
              </a:r>
              <a:endParaRPr lang="en-US" dirty="0" smtClean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744" y="1407886"/>
            <a:ext cx="8736396" cy="503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832" y="1463883"/>
            <a:ext cx="2988722" cy="5313284"/>
          </a:xfrm>
          <a:prstGeom prst="rect">
            <a:avLst/>
          </a:prstGeom>
          <a:noFill/>
        </p:spPr>
      </p:pic>
      <p:pic>
        <p:nvPicPr>
          <p:cNvPr id="5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644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 – Email Alerts</a:t>
            </a:r>
            <a:endParaRPr lang="en-US" dirty="0"/>
          </a:p>
        </p:txBody>
      </p:sp>
      <p:pic>
        <p:nvPicPr>
          <p:cNvPr id="1026" name="Picture 2" descr="C:\Users\BuckDich\Documents\GitHub\Team3.14\Docs\Presentation\email aler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07" y="1646313"/>
            <a:ext cx="8616948" cy="4811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Text Messages</a:t>
            </a:r>
            <a:endParaRPr lang="en-US" dirty="0"/>
          </a:p>
        </p:txBody>
      </p:sp>
      <p:pic>
        <p:nvPicPr>
          <p:cNvPr id="2050" name="Picture 2" descr="C:\Users\BuckDich\Documents\GitHub\Team3.14\Docs\Presentation\2014-11-30 20.17.4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8972" y="1617285"/>
            <a:ext cx="2884195" cy="5127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</a:t>
            </a:r>
            <a:r>
              <a:rPr lang="en-US" smtClean="0"/>
              <a:t>– Passed Test</a:t>
            </a:r>
            <a:endParaRPr lang="en-US" dirty="0"/>
          </a:p>
        </p:txBody>
      </p:sp>
      <p:pic>
        <p:nvPicPr>
          <p:cNvPr id="6" name="Content Placeholder 5" descr="test_pas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2438400"/>
            <a:ext cx="7741553" cy="3396294"/>
          </a:xfrm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 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6.67</a:t>
            </a:r>
            <a:r>
              <a:rPr lang="en-US" dirty="0" smtClean="0"/>
              <a:t> for the AC Adapter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$ 62.58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Laravel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24276</TotalTime>
  <Words>1246</Words>
  <Application>Microsoft Office PowerPoint</Application>
  <PresentationFormat>On-screen Show (4:3)</PresentationFormat>
  <Paragraphs>373</Paragraphs>
  <Slides>58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– Email Alerts</vt:lpstr>
      <vt:lpstr>Implementation – Text Messages</vt:lpstr>
      <vt:lpstr>Testing  </vt:lpstr>
      <vt:lpstr>Testing – What Was Used</vt:lpstr>
      <vt:lpstr>Testing – Passed Test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271</cp:revision>
  <dcterms:created xsi:type="dcterms:W3CDTF">2012-10-25T19:38:27Z</dcterms:created>
  <dcterms:modified xsi:type="dcterms:W3CDTF">2014-11-30T20:23:40Z</dcterms:modified>
</cp:coreProperties>
</file>